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86" autoAdjust="0"/>
  </p:normalViewPr>
  <p:slideViewPr>
    <p:cSldViewPr snapToGrid="0" snapToObjects="1">
      <p:cViewPr varScale="1">
        <p:scale>
          <a:sx n="50" d="100"/>
          <a:sy n="50" d="100"/>
        </p:scale>
        <p:origin x="2172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2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9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0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1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3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BE7A-ECFE-A74A-8DE8-388080B7D2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9C91-DDB0-2647-A18A-C4F354F7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0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86536"/>
              </p:ext>
            </p:extLst>
          </p:nvPr>
        </p:nvGraphicFramePr>
        <p:xfrm>
          <a:off x="441154" y="1332654"/>
          <a:ext cx="6932576" cy="8420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9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mic Sans MS" panose="030F0702030302020204" pitchFamily="66" charset="0"/>
                          <a:cs typeface="APBCaramelCappuccino"/>
                        </a:rPr>
                        <a:t>Date</a:t>
                      </a:r>
                      <a:endParaRPr lang="en-US" sz="2000" dirty="0">
                        <a:latin typeface="Comic Sans MS" panose="030F0702030302020204" pitchFamily="66" charset="0"/>
                        <a:cs typeface="APBCaramelCappuccin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mic Sans MS" panose="030F0702030302020204" pitchFamily="66" charset="0"/>
                          <a:cs typeface="APBCaramelCappuccino"/>
                        </a:rPr>
                        <a:t>Book</a:t>
                      </a:r>
                      <a:endParaRPr lang="en-US" sz="2000" dirty="0">
                        <a:latin typeface="Comic Sans MS" panose="030F0702030302020204" pitchFamily="66" charset="0"/>
                        <a:cs typeface="APBCaramelCappuccin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mic Sans MS" panose="030F0702030302020204" pitchFamily="66" charset="0"/>
                          <a:cs typeface="APBCaramelCappuccino"/>
                        </a:rPr>
                        <a:t>Minutes Read</a:t>
                      </a:r>
                      <a:endParaRPr lang="en-US" sz="2000" dirty="0">
                        <a:latin typeface="Comic Sans MS" panose="030F0702030302020204" pitchFamily="66" charset="0"/>
                        <a:cs typeface="APBCaramelCappuccin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mic Sans MS" panose="030F0702030302020204" pitchFamily="66" charset="0"/>
                          <a:cs typeface="APBCaramelCappuccino"/>
                        </a:rPr>
                        <a:t>Weekly Total</a:t>
                      </a:r>
                      <a:endParaRPr lang="en-US" sz="2000" dirty="0">
                        <a:latin typeface="Comic Sans MS" panose="030F0702030302020204" pitchFamily="66" charset="0"/>
                        <a:cs typeface="APBCaramelCappuccin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mic Sans MS" panose="030F0702030302020204" pitchFamily="66" charset="0"/>
                          <a:cs typeface="APBCaramelCappuccino"/>
                        </a:rPr>
                        <a:t>Initials</a:t>
                      </a:r>
                      <a:endParaRPr lang="en-US" sz="2000" dirty="0">
                        <a:latin typeface="Comic Sans MS" panose="030F0702030302020204" pitchFamily="66" charset="0"/>
                        <a:cs typeface="APBCaramelCappuccin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5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95845" y="55217"/>
            <a:ext cx="6177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Comic Sans MS" panose="030F0702030302020204" pitchFamily="66" charset="0"/>
                <a:cs typeface="APBCaramelCappuccino"/>
              </a:rPr>
              <a:t>Reading Log</a:t>
            </a:r>
            <a:endParaRPr lang="en-US" sz="4800" dirty="0">
              <a:latin typeface="Comic Sans MS" panose="030F0702030302020204" pitchFamily="66" charset="0"/>
              <a:cs typeface="APBCaramelCappuccin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65" y="853228"/>
            <a:ext cx="4517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  <a:cs typeface="APBCaramelCappuccino"/>
              </a:rPr>
              <a:t>Name: </a:t>
            </a:r>
            <a:r>
              <a:rPr lang="en-US" dirty="0" smtClean="0">
                <a:latin typeface="+mj-lt"/>
                <a:cs typeface="PBIcedLatte"/>
              </a:rPr>
              <a:t>_______________________</a:t>
            </a:r>
            <a:endParaRPr lang="en-US" dirty="0">
              <a:latin typeface="PBIcedLatte"/>
              <a:cs typeface="PBIcedLatt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6554" y="820382"/>
            <a:ext cx="330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omic Sans MS" panose="030F0702030302020204" pitchFamily="66" charset="0"/>
                <a:cs typeface="APBCaramelCappuccino"/>
              </a:rPr>
              <a:t>Goal: 150 minutes per week</a:t>
            </a:r>
            <a:endParaRPr lang="en-US" dirty="0">
              <a:latin typeface="Comic Sans MS" panose="030F0702030302020204" pitchFamily="66" charset="0"/>
              <a:cs typeface="APBCaramelCappuccino"/>
            </a:endParaRPr>
          </a:p>
        </p:txBody>
      </p:sp>
    </p:spTree>
    <p:extLst>
      <p:ext uri="{BB962C8B-B14F-4D97-AF65-F5344CB8AC3E}">
        <p14:creationId xmlns:p14="http://schemas.microsoft.com/office/powerpoint/2010/main" val="211503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APBCaramelCappuccino</vt:lpstr>
      <vt:lpstr>Arial</vt:lpstr>
      <vt:lpstr>Calibri</vt:lpstr>
      <vt:lpstr>Comic Sans MS</vt:lpstr>
      <vt:lpstr>PBIcedLatte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ZUCCARINI</dc:creator>
  <cp:lastModifiedBy>Zuccarini, Kathleen</cp:lastModifiedBy>
  <cp:revision>4</cp:revision>
  <dcterms:created xsi:type="dcterms:W3CDTF">2018-08-08T18:54:40Z</dcterms:created>
  <dcterms:modified xsi:type="dcterms:W3CDTF">2018-08-20T12:12:06Z</dcterms:modified>
</cp:coreProperties>
</file>